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5C7FC3-1743-4CBD-B6F3-B61D155FC619}">
  <a:tblStyle styleId="{705C7FC3-1743-4CBD-B6F3-B61D155FC6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56a39e7bb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56a39e7bb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56a39e7b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56a39e7b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56a39e7bb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56a39e7bb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</a:rPr>
              <a:t>State–action–reward–state–action (</a:t>
            </a:r>
            <a:r>
              <a:rPr b="1" lang="en" sz="1050">
                <a:solidFill>
                  <a:srgbClr val="5F6368"/>
                </a:solidFill>
                <a:highlight>
                  <a:srgbClr val="FFFFFF"/>
                </a:highlight>
              </a:rPr>
              <a:t>SARSA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</a:rPr>
              <a:t>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56a39e7bb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56a39e7bb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56a39e7bb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56a39e7bb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56a39e7bb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56a39e7bb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56a39e7bb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56a39e7bb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56a39e7bb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56a39e7b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56a39e7bb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56a39e7bb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0038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AI Flappy Bird</a:t>
            </a:r>
            <a:endParaRPr b="1"/>
          </a:p>
        </p:txBody>
      </p:sp>
      <p:graphicFrame>
        <p:nvGraphicFramePr>
          <p:cNvPr id="55" name="Google Shape;55;p13"/>
          <p:cNvGraphicFramePr/>
          <p:nvPr/>
        </p:nvGraphicFramePr>
        <p:xfrm>
          <a:off x="2042488" y="252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{705C7FC3-1743-4CBD-B6F3-B61D155FC619}</a:tableStyleId>
              </a:tblPr>
              <a:tblGrid>
                <a:gridCol w="2529500"/>
                <a:gridCol w="2529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Group Member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Matric Number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Lee Yee Run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17150694/1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Goh Jing Xuan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17106478/1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Tan Chun Shui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17110581/1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Tan Zhi Qin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17166150/1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877" y="591350"/>
            <a:ext cx="4805424" cy="430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389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Plot demonstrate how fitness value improves through generations. 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The red-dotted line shows the general trend of the fitness value. 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Some small fluctuation are seen in the graph because of random mutation and also because of the randomness in the flappy bird game 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Learning to play games with Artificial Intelligence (AI) had gained popularity in the research of AI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One of the hardest mobile game that became popular recently is Flappy Bird where human waste a lot of time to perfect its gameplay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goal of the project is to develop an AI agent to play Flappy Bird game that can surpass human performance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FlappyBird with Deep Reinforcement Learning (Naveen Appiah &amp; Sagar Vare, 2016)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Q-learning - off-policy, use the bellman equation as an iterative update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Q-network (DQN)</a:t>
            </a:r>
            <a:r>
              <a:rPr lang="en"/>
              <a:t> - using raw snapshots image as input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FlapAI Bird: Training an Agent to Play Flappy Bird Using Reinforcement Learning Techniques (Tai Vu &amp; Leon Tran, 2020)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Q-learning with ε-greedy policy, discretization and backwards update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State–action–reward–state–action (</a:t>
            </a:r>
            <a:r>
              <a:rPr lang="en"/>
              <a:t>SARSA)</a:t>
            </a:r>
            <a:r>
              <a:rPr lang="en"/>
              <a:t> agents</a:t>
            </a:r>
            <a:endParaRPr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Q-learning agents achieves highest in-game score of 2069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and Simulation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64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Game environment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2 pipes will be generated randomly as obstacle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Constant value such as g</a:t>
            </a:r>
            <a:r>
              <a:rPr lang="en"/>
              <a:t>ravity to affect the bird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 any game time, there are 2 possible actions: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Jump </a:t>
            </a:r>
            <a:r>
              <a:rPr lang="en"/>
              <a:t>upward when player hit the ‘up’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/>
              <a:t>Descend </a:t>
            </a:r>
            <a:r>
              <a:rPr lang="en"/>
              <a:t>with constant rate when player does not press any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score will be incremented by one when the bird cross the gap between the pipes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the bird touch the pipes or ground, then game over.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Base game chosen: </a:t>
            </a:r>
            <a:r>
              <a:rPr b="1" lang="en"/>
              <a:t>FlapPyBird</a:t>
            </a:r>
            <a:r>
              <a:rPr lang="en"/>
              <a:t> https://github.com/sourabhv/FlapPyBird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025" y="391000"/>
            <a:ext cx="2359764" cy="43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Approach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Genetic Algorithm with Multilayer Perceptron MLP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Char char="-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Gene pool size: 50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-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Fitness function is defined as follows: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-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Reward 1 for each pixel travelled horizontally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-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Reward 50 for each pipe passed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-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Penalized by dividing two if the model's bird goes off-screen, hit the ground or is the first n birds to hit a pipe. </a:t>
            </a:r>
            <a:r>
              <a:rPr i="1" lang="en" sz="1300">
                <a:solidFill>
                  <a:srgbClr val="24292E"/>
                </a:solidFill>
                <a:highlight>
                  <a:srgbClr val="FFFFFF"/>
                </a:highlight>
              </a:rPr>
              <a:t>Value of n is half of pool size</a:t>
            </a:r>
            <a:endParaRPr i="1"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-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Elitism: Best performing model is always passed to the next generation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-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Parent selection method: roulette wheel selection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-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Parent cross over method: Uniform crossover (each weight value is randomly swapped between two parents)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-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Mutation rate: 0.15 for the first half generations, 0.1 for the second half generations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-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Mutation change: each weight value is either increased or decreased by a random percentage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Approach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Genetic Algorithm with Multilayer Perceptron MLP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</a:t>
            </a:r>
            <a:r>
              <a:rPr lang="en" sz="1500"/>
              <a:t>Horizontal distance to next pipe</a:t>
            </a:r>
            <a:endParaRPr sz="15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  Vertical distance to next pipe</a:t>
            </a:r>
            <a:endParaRPr sz="15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          y-velocity of bird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Height Difference between next 2 pipes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588" y="2148038"/>
            <a:ext cx="309562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7008975" y="3208925"/>
            <a:ext cx="17580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Probability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50">
                <a:solidFill>
                  <a:srgbClr val="24292E"/>
                </a:solidFill>
                <a:highlight>
                  <a:srgbClr val="FFFFFF"/>
                </a:highlight>
              </a:rPr>
              <a:t>Phase 1</a:t>
            </a:r>
            <a:endParaRPr b="1" sz="175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At the initial phase, all models are randomly initialized and thus perform random actions and does not even pass through the first pipe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850" y="133350"/>
            <a:ext cx="27432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50">
                <a:solidFill>
                  <a:srgbClr val="24292E"/>
                </a:solidFill>
                <a:highlight>
                  <a:srgbClr val="FFFFFF"/>
                </a:highlight>
              </a:rPr>
              <a:t>Phase 2</a:t>
            </a:r>
            <a:endParaRPr b="1" sz="175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After some times, a few models successfully mutate into better models that are able to jump through pipes. 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These models have higher chance to be selected as parents during cross over and the gene pool steadily becomes better at playing the game.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625" y="47400"/>
            <a:ext cx="27432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50">
                <a:solidFill>
                  <a:srgbClr val="24292E"/>
                </a:solidFill>
                <a:highlight>
                  <a:srgbClr val="FFFFFF"/>
                </a:highlight>
              </a:rPr>
              <a:t>Phase 3</a:t>
            </a:r>
            <a:endParaRPr b="1" sz="175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At the final phase, every model in the gene pool are able to play the game well achieving scores above 100. 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</a:rPr>
              <a:t>The best model achieves the maximum score above 1000 and the algorithm stops there.</a:t>
            </a:r>
            <a:endParaRPr sz="1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100" y="220100"/>
            <a:ext cx="2645600" cy="47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